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Default Extension="png" ContentType="image/png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/Relationships>
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400" y="411480"/>
            <a:ext cx="164592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66800" y="1027175"/>
            <a:ext cx="16706088" cy="823264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7175" y="2164079"/>
            <a:ext cx="15953231" cy="578510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7175" y="1335024"/>
            <a:ext cx="16233647" cy="762304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6280" y="838200"/>
            <a:ext cx="17212056" cy="84216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56944" y="1496567"/>
            <a:ext cx="15090648" cy="879043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mohit mittal</dc:creator>
  <cp:keywords>DAGE_o1HBL8,BAFcyjzSpQ4</cp:keywords>
  <dc:title>Facial Emotion Recognition System</dc:title>
  <dcterms:created xsi:type="dcterms:W3CDTF">2024-05-12T07:37:55Z</dcterms:created>
  <dcterms:modified xsi:type="dcterms:W3CDTF">2024-05-12T07:37:55Z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2024-05-12T00:00:00Z</vt:filetime>
  </property>
  <property fmtid="{D5CDD505-2E9C-101B-9397-08002B2CF9AE}" pid="3" name="Creator">
    <vt:lpwstr>Canva</vt:lpwstr>
  </property>
  <property fmtid="{D5CDD505-2E9C-101B-9397-08002B2CF9AE}" pid="4" name="LastSaved">
    <vt:filetime>2024-05-12T00:00:00Z</vt:filetime>
  </property>
</Properties>
</file>